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</p:sldMasterIdLst>
  <p:sldIdLst>
    <p:sldId id="257" r:id="rId12"/>
    <p:sldId id="266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B77EF4-B2C4-4CAB-A213-CCE1EF71B7C9}" v="131" dt="2024-05-12T19:21:15.5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38769EF-9560-4CDF-9D9D-CA92C525FB75}" type="slidenum">
              <a:t>‹N°›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83C7D4E1-ED3C-408C-B168-E2A32BC848BB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C0E3C570-8725-46F7-B8C8-8D22BA4E5579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99F7FCB-F2CD-4632-B413-EE76966A4E8E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DE7609F-85FC-4545-B38E-82265D98AF89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8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0148081-454E-4758-8C35-5CD49CC47B5D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15BD9564-1A7D-47AC-BD5A-C7EBF560BBB1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8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8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23B163CE-3F9B-426C-916E-5FEB0C240210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A5D9AFCA-7812-4B9B-BA7E-8F7BCC031636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85E9435C-59E3-45AD-8F10-7FE1E5080EA1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DF4B663-5DE4-429C-9088-7416335F9FF3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60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FC2EAE2-0264-4F09-B73E-4235C3402B8B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chemeClr val="dk1"/>
                </a:solidFill>
                <a:latin typeface="Aptos"/>
              </a:rPr>
              <a:t>Cliquez pour éditer le format du plan de texte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Second niveau de plan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Troisième niveau de plan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Quatrième niveau de plan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Cinquième niveau de plan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Sixième niveau de plan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fr-FR" sz="32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32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chemeClr val="dk1"/>
                </a:solidFill>
                <a:latin typeface="Aptos"/>
              </a:rPr>
              <a:t>Deuxième niveau</a:t>
            </a: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chemeClr val="dk1"/>
                </a:solidFill>
                <a:latin typeface="Aptos"/>
              </a:rPr>
              <a:t>Troisième niveau</a:t>
            </a: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Quatrième niveau</a:t>
            </a: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Cinquième niveau</a:t>
            </a: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fr-FR" sz="16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</p:txBody>
      </p:sp>
      <p:sp>
        <p:nvSpPr>
          <p:cNvPr id="57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9" name="PlaceHolder 6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439F8AA-E437-43B8-AC8C-D147125C72E8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fr-FR" sz="32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32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chemeClr val="dk1"/>
                </a:solidFill>
                <a:latin typeface="Aptos"/>
              </a:rPr>
              <a:t>Cliquez pour éditer le format du plan de texte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3200" b="0" strike="noStrike" spc="-1">
                <a:solidFill>
                  <a:schemeClr val="dk1"/>
                </a:solidFill>
                <a:latin typeface="Aptos"/>
              </a:rPr>
              <a:t>Second niveau de plan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chemeClr val="dk1"/>
                </a:solidFill>
                <a:latin typeface="Aptos"/>
              </a:rPr>
              <a:t>Troisième niveau de plan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3200" b="0" strike="noStrike" spc="-1">
                <a:solidFill>
                  <a:schemeClr val="dk1"/>
                </a:solidFill>
                <a:latin typeface="Aptos"/>
              </a:rPr>
              <a:t>Quatrième niveau de plan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chemeClr val="dk1"/>
                </a:solidFill>
                <a:latin typeface="Aptos"/>
              </a:rPr>
              <a:t>Cinquième niveau de plan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chemeClr val="dk1"/>
                </a:solidFill>
                <a:latin typeface="Aptos"/>
              </a:rPr>
              <a:t>Sixième niveau de plan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chemeClr val="dk1"/>
                </a:solidFill>
                <a:latin typeface="Aptos"/>
              </a:rPr>
              <a:t>Septième niveau de plan</a:t>
            </a: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fr-FR" sz="16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</p:txBody>
      </p:sp>
      <p:sp>
        <p:nvSpPr>
          <p:cNvPr id="63" name="PlaceHolder 4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PlaceHolder 5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65" name="PlaceHolder 6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FB4F110-CD40-4EED-9EDA-851ABAAC3288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chemeClr val="dk1"/>
                </a:solidFill>
                <a:latin typeface="Aptos"/>
              </a:rPr>
              <a:t>Deuxième niveau</a:t>
            </a: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Troisième niveau</a:t>
            </a: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Quatrième niveau</a:t>
            </a: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Cinquième niveau</a:t>
            </a:r>
          </a:p>
        </p:txBody>
      </p:sp>
      <p:sp>
        <p:nvSpPr>
          <p:cNvPr id="9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11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12DC2CC-1AD3-413F-8421-D2065A85A252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chemeClr val="dk1"/>
                </a:solidFill>
                <a:latin typeface="Aptos"/>
              </a:rPr>
              <a:t>Deuxième niveau</a:t>
            </a: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Troisième niveau</a:t>
            </a: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Quatrième niveau</a:t>
            </a: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Cinquième niveau</a:t>
            </a:r>
          </a:p>
        </p:txBody>
      </p:sp>
      <p:sp>
        <p:nvSpPr>
          <p:cNvPr id="14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16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0E6A765-2D1F-4E92-BFB2-8A1A03BE3EA1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chemeClr val="dk1"/>
                </a:solidFill>
                <a:latin typeface="Aptos"/>
              </a:rPr>
              <a:t>Deuxième niveau</a:t>
            </a: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Troisième niveau</a:t>
            </a: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Quatrième niveau</a:t>
            </a: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Cinquième niveau</a:t>
            </a:r>
          </a:p>
        </p:txBody>
      </p:sp>
      <p:sp>
        <p:nvSpPr>
          <p:cNvPr id="19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21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A6AEDB6-F38F-4618-B772-7F3EA1EA75CF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60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fr-FR" sz="24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Modifiez les styles du texte du masque</a:t>
            </a:r>
            <a:endParaRPr lang="fr-FR" sz="2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28" name="PlaceHolder 5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B444875-038B-4632-AA77-953186FD1153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chemeClr val="dk1"/>
                </a:solidFill>
                <a:latin typeface="Aptos"/>
              </a:rPr>
              <a:t>Deuxième niveau</a:t>
            </a: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Troisième niveau</a:t>
            </a: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Quatrième niveau</a:t>
            </a: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Cinquième niveau</a:t>
            </a: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chemeClr val="dk1"/>
                </a:solidFill>
                <a:latin typeface="Aptos"/>
              </a:rPr>
              <a:t>Deuxième niveau</a:t>
            </a: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Troisième niveau</a:t>
            </a: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Quatrième niveau</a:t>
            </a: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Cinquième niveau</a:t>
            </a:r>
          </a:p>
        </p:txBody>
      </p:sp>
      <p:sp>
        <p:nvSpPr>
          <p:cNvPr id="32" name="PlaceHolder 4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34" name="PlaceHolder 6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CE70E77-3D6B-4F84-AF87-D9DDFDBDE86B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fr-FR" sz="2400" b="1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  <a:endParaRPr lang="fr-FR" sz="2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chemeClr val="dk1"/>
                </a:solidFill>
                <a:latin typeface="Aptos"/>
              </a:rPr>
              <a:t>Deuxième niveau</a:t>
            </a: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Troisième niveau</a:t>
            </a: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Quatrième niveau</a:t>
            </a: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Cinquième niveau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fr-FR" sz="2400" b="1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  <a:endParaRPr lang="fr-FR" sz="2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chemeClr val="dk1"/>
                </a:solidFill>
                <a:latin typeface="Aptos"/>
              </a:rPr>
              <a:t>Modifiez les styles du texte du masque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chemeClr val="dk1"/>
                </a:solidFill>
                <a:latin typeface="Aptos"/>
              </a:rPr>
              <a:t>Deuxième niveau</a:t>
            </a:r>
          </a:p>
          <a:p>
            <a:pPr marL="1143000" lvl="2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chemeClr val="dk1"/>
                </a:solidFill>
                <a:latin typeface="Aptos"/>
              </a:rPr>
              <a:t>Troisième niveau</a:t>
            </a:r>
          </a:p>
          <a:p>
            <a:pPr marL="1600200" lvl="3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Quatrième niveau</a:t>
            </a:r>
          </a:p>
          <a:p>
            <a:pPr marL="2057400" lvl="4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chemeClr val="dk1"/>
                </a:solidFill>
                <a:latin typeface="Aptos"/>
              </a:rPr>
              <a:t>Cinquième niveau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5" name="PlaceHolder 8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50C0471-EC6F-417D-B240-2BF8EE58344C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</a:rPr>
              <a:t>Modifiez le style du titre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49" name="PlaceHolder 4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7CD8661-CFDD-49FF-B5E3-E86D2D648F5B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&lt;date/heure&gt;</a:t>
            </a:r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fr-F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solidFill>
                  <a:srgbClr val="000000"/>
                </a:solidFill>
                <a:latin typeface="Times New Roman"/>
              </a:rPr>
              <a:t>&lt;pied de page&gt;</a:t>
            </a:r>
          </a:p>
        </p:txBody>
      </p:sp>
      <p:sp>
        <p:nvSpPr>
          <p:cNvPr id="53" name="PlaceHolder 3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889A9D4-B581-4A14-99E4-9556A311DFC1}" type="slidenum">
              <a:rPr lang="fr-FR" sz="1200" b="0" strike="noStrike" spc="-1">
                <a:solidFill>
                  <a:schemeClr val="dk1">
                    <a:tint val="82000"/>
                  </a:schemeClr>
                </a:solidFill>
                <a:latin typeface="Aptos"/>
              </a:rPr>
              <a:t>‹N°›</a:t>
            </a:fld>
            <a:endParaRPr lang="fr-FR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raphic 14">
            <a:extLst>
              <a:ext uri="{FF2B5EF4-FFF2-40B4-BE49-F238E27FC236}">
                <a16:creationId xmlns:a16="http://schemas.microsoft.com/office/drawing/2014/main" id="{2CF7CF5F-D747-47B3-80B1-839275044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0" y="-2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4" name="Graphic 14">
            <a:extLst>
              <a:ext uri="{FF2B5EF4-FFF2-40B4-BE49-F238E27FC236}">
                <a16:creationId xmlns:a16="http://schemas.microsoft.com/office/drawing/2014/main" id="{820B6604-1FF9-43F5-AC47-3D41CB2F5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448800" y="4111379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5912B5B1-BC40-4CD1-8541-549C58343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785" y="685797"/>
            <a:ext cx="118872" cy="155045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Graphic 14">
            <a:extLst>
              <a:ext uri="{FF2B5EF4-FFF2-40B4-BE49-F238E27FC236}">
                <a16:creationId xmlns:a16="http://schemas.microsoft.com/office/drawing/2014/main" id="{CE1108CD-786E-4304-9504-9C5AD6482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9448800" y="-1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E252BF65-A104-4DD3-8D54-285294DCC0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laceHolder 1">
            <a:extLst>
              <a:ext uri="{FF2B5EF4-FFF2-40B4-BE49-F238E27FC236}">
                <a16:creationId xmlns:a16="http://schemas.microsoft.com/office/drawing/2014/main" id="{D94351A0-CC02-1253-414E-D8B09B4F99EA}"/>
              </a:ext>
            </a:extLst>
          </p:cNvPr>
          <p:cNvSpPr txBox="1">
            <a:spLocks/>
          </p:cNvSpPr>
          <p:nvPr/>
        </p:nvSpPr>
        <p:spPr>
          <a:xfrm>
            <a:off x="1523880" y="47016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6000" spc="-1" dirty="0">
                <a:solidFill>
                  <a:schemeClr val="dk1"/>
                </a:solidFill>
                <a:latin typeface="Aptos Display"/>
              </a:rPr>
              <a:t>Projet 2024</a:t>
            </a:r>
            <a:br>
              <a:rPr lang="fr-FR" sz="6000" dirty="0"/>
            </a:br>
            <a:endParaRPr lang="fr-FR" sz="6000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10" name="PlaceHolder 2">
            <a:extLst>
              <a:ext uri="{FF2B5EF4-FFF2-40B4-BE49-F238E27FC236}">
                <a16:creationId xmlns:a16="http://schemas.microsoft.com/office/drawing/2014/main" id="{C262C708-9542-8ABC-CCFB-845F43D4FEB8}"/>
              </a:ext>
            </a:extLst>
          </p:cNvPr>
          <p:cNvSpPr txBox="1">
            <a:spLocks/>
          </p:cNvSpPr>
          <p:nvPr/>
        </p:nvSpPr>
        <p:spPr>
          <a:xfrm>
            <a:off x="1523880" y="196812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001"/>
              </a:spcBef>
              <a:tabLst>
                <a:tab pos="0" algn="l"/>
              </a:tabLst>
            </a:pPr>
            <a:r>
              <a:rPr lang="fr-FR" sz="2400" spc="-1" dirty="0">
                <a:solidFill>
                  <a:schemeClr val="dk1"/>
                </a:solidFill>
                <a:latin typeface="Aptos"/>
              </a:rPr>
              <a:t>L2 informatique</a:t>
            </a:r>
            <a:endParaRPr lang="fr-FR" sz="2400" spc="-1" dirty="0">
              <a:solidFill>
                <a:schemeClr val="dk1"/>
              </a:solidFill>
              <a:latin typeface="Arial"/>
            </a:endParaRPr>
          </a:p>
          <a:p>
            <a:pPr algn="ctr">
              <a:spcBef>
                <a:spcPts val="1001"/>
              </a:spcBef>
              <a:tabLst>
                <a:tab pos="0" algn="l"/>
              </a:tabLst>
            </a:pPr>
            <a:r>
              <a:rPr lang="fr-FR" sz="1800" spc="-1" dirty="0">
                <a:solidFill>
                  <a:schemeClr val="dk1"/>
                </a:solidFill>
                <a:latin typeface="Aptos"/>
              </a:rPr>
              <a:t>Université de Lille</a:t>
            </a:r>
            <a:endParaRPr lang="fr-FR" sz="18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C90A17-696E-66DF-9C0E-C5405F135CC8}"/>
              </a:ext>
            </a:extLst>
          </p:cNvPr>
          <p:cNvSpPr/>
          <p:nvPr/>
        </p:nvSpPr>
        <p:spPr>
          <a:xfrm>
            <a:off x="4270375" y="2920999"/>
            <a:ext cx="3795622" cy="575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3">
            <a:extLst>
              <a:ext uri="{FF2B5EF4-FFF2-40B4-BE49-F238E27FC236}">
                <a16:creationId xmlns:a16="http://schemas.microsoft.com/office/drawing/2014/main" id="{94B50236-C560-A9D2-D052-EE9C35D47DB8}"/>
              </a:ext>
            </a:extLst>
          </p:cNvPr>
          <p:cNvSpPr/>
          <p:nvPr/>
        </p:nvSpPr>
        <p:spPr>
          <a:xfrm>
            <a:off x="9973440" y="5040000"/>
            <a:ext cx="2086560" cy="1737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horzOverflow="overflow" numCol="1" spcCol="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fr-FR" sz="1800" b="0" strike="noStrike" spc="-1" dirty="0">
                <a:solidFill>
                  <a:schemeClr val="dk1"/>
                </a:solidFill>
                <a:latin typeface="Aptos"/>
              </a:rPr>
              <a:t>Marvin </a:t>
            </a:r>
            <a:r>
              <a:rPr lang="fr-FR" sz="1800" b="0" strike="noStrike" spc="-1" dirty="0" err="1">
                <a:solidFill>
                  <a:schemeClr val="dk1"/>
                </a:solidFill>
                <a:latin typeface="Aptos"/>
              </a:rPr>
              <a:t>Vanelsland</a:t>
            </a:r>
            <a:r>
              <a:rPr lang="fr-FR" sz="1800" b="0" strike="noStrike" spc="-1" dirty="0">
                <a:solidFill>
                  <a:schemeClr val="dk1"/>
                </a:solidFill>
                <a:latin typeface="Aptos"/>
              </a:rPr>
              <a:t> </a:t>
            </a: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fr-FR" sz="1800" b="0" strike="noStrike" spc="-1" dirty="0">
                <a:solidFill>
                  <a:schemeClr val="dk1"/>
                </a:solidFill>
                <a:latin typeface="Aptos"/>
              </a:rPr>
              <a:t>Théophane Tartare</a:t>
            </a: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fr-FR" sz="1800" b="0" strike="noStrike" spc="-1" dirty="0">
                <a:solidFill>
                  <a:schemeClr val="dk1"/>
                </a:solidFill>
                <a:latin typeface="Aptos"/>
              </a:rPr>
              <a:t>Lucas Reverchon </a:t>
            </a: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fr-FR" sz="1800" b="0" strike="noStrike" spc="-1" dirty="0">
                <a:solidFill>
                  <a:schemeClr val="dk1"/>
                </a:solidFill>
                <a:latin typeface="Aptos"/>
              </a:rPr>
              <a:t>Logan Josse</a:t>
            </a:r>
            <a:endParaRPr lang="fr-FR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9775FFA-7596-799B-CE34-E2315459F8A8}"/>
              </a:ext>
            </a:extLst>
          </p:cNvPr>
          <p:cNvSpPr txBox="1"/>
          <p:nvPr/>
        </p:nvSpPr>
        <p:spPr>
          <a:xfrm>
            <a:off x="180000" y="6480000"/>
            <a:ext cx="72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strike="noStrike" spc="-1" dirty="0">
                <a:solidFill>
                  <a:srgbClr val="000000"/>
                </a:solidFill>
                <a:latin typeface="Arial"/>
              </a:rPr>
              <a:t>1/10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900000" y="28148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</a:rPr>
              <a:t>Conclusion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254" name="ZoneTexte 253"/>
          <p:cNvSpPr txBox="1"/>
          <p:nvPr/>
        </p:nvSpPr>
        <p:spPr>
          <a:xfrm>
            <a:off x="180000" y="6480360"/>
            <a:ext cx="90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10/10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Freeform: Shape 77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noFill/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reeform: Shape 79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F2784C-A311-8F55-AD52-6F4137458E84}"/>
              </a:ext>
            </a:extLst>
          </p:cNvPr>
          <p:cNvSpPr/>
          <p:nvPr/>
        </p:nvSpPr>
        <p:spPr>
          <a:xfrm>
            <a:off x="5248034" y="4143074"/>
            <a:ext cx="1825925" cy="575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EAA113-0D74-C4F4-8203-74D630544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785" y="685797"/>
            <a:ext cx="118872" cy="155045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BF111F-58A2-CB48-3E12-DD014AD3B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8" name="Freeform: Shape 77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0" name="Freeform: Shape 79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0" algn="ctr"/>
            <a:r>
              <a:rPr lang="en-US" sz="7200" b="0" strike="noStrike" kern="1200" spc="-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Etat du projet </a:t>
            </a:r>
          </a:p>
        </p:txBody>
      </p:sp>
      <p:sp>
        <p:nvSpPr>
          <p:cNvPr id="71" name="ZoneTexte 70"/>
          <p:cNvSpPr txBox="1"/>
          <p:nvPr/>
        </p:nvSpPr>
        <p:spPr>
          <a:xfrm>
            <a:off x="54723" y="6493413"/>
            <a:ext cx="1069497" cy="358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800" b="0" strike="noStrike" kern="1200" spc="-1">
                <a:solidFill>
                  <a:schemeClr val="tx1"/>
                </a:solidFill>
                <a:latin typeface="+mn-lt"/>
                <a:ea typeface="+mn-ea"/>
                <a:cs typeface="+mn-cs"/>
              </a:rPr>
              <a:t>2/10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301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  <a:ea typeface="Aptos Display"/>
              </a:rPr>
              <a:t>Choix de modélisation: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grpSp>
        <p:nvGrpSpPr>
          <p:cNvPr id="73" name="Groupe 9"/>
          <p:cNvGrpSpPr/>
          <p:nvPr/>
        </p:nvGrpSpPr>
        <p:grpSpPr>
          <a:xfrm>
            <a:off x="304920" y="3416400"/>
            <a:ext cx="1345680" cy="1218600"/>
            <a:chOff x="304920" y="3416400"/>
            <a:chExt cx="1345680" cy="1218600"/>
          </a:xfrm>
        </p:grpSpPr>
        <p:pic>
          <p:nvPicPr>
            <p:cNvPr id="74" name="Image 5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306000" y="3780720"/>
              <a:ext cx="1343520" cy="854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5" name="ZoneTexte 6"/>
            <p:cNvSpPr/>
            <p:nvPr/>
          </p:nvSpPr>
          <p:spPr>
            <a:xfrm>
              <a:off x="304920" y="3416400"/>
              <a:ext cx="134568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zombicide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76" name="Groupe 15"/>
          <p:cNvGrpSpPr/>
          <p:nvPr/>
        </p:nvGrpSpPr>
        <p:grpSpPr>
          <a:xfrm>
            <a:off x="4686120" y="3403440"/>
            <a:ext cx="1231560" cy="1231560"/>
            <a:chOff x="4686120" y="3403440"/>
            <a:chExt cx="1231560" cy="1231560"/>
          </a:xfrm>
        </p:grpSpPr>
        <p:pic>
          <p:nvPicPr>
            <p:cNvPr id="77" name="Image 16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4687200" y="3771720"/>
              <a:ext cx="1229400" cy="8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8" name="ZoneTexte 17"/>
            <p:cNvSpPr/>
            <p:nvPr/>
          </p:nvSpPr>
          <p:spPr>
            <a:xfrm>
              <a:off x="4686120" y="3403440"/>
              <a:ext cx="12315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boards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79" name="Groupe 20"/>
          <p:cNvGrpSpPr/>
          <p:nvPr/>
        </p:nvGrpSpPr>
        <p:grpSpPr>
          <a:xfrm>
            <a:off x="2793960" y="3416400"/>
            <a:ext cx="1422000" cy="1206000"/>
            <a:chOff x="2793960" y="3416400"/>
            <a:chExt cx="1422000" cy="1206000"/>
          </a:xfrm>
        </p:grpSpPr>
        <p:pic>
          <p:nvPicPr>
            <p:cNvPr id="80" name="Image 1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2920320" y="3746520"/>
              <a:ext cx="581400" cy="875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1" name="ZoneTexte 19"/>
            <p:cNvSpPr/>
            <p:nvPr/>
          </p:nvSpPr>
          <p:spPr>
            <a:xfrm>
              <a:off x="2793960" y="3416400"/>
              <a:ext cx="14220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Board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82" name="Groupe 24"/>
          <p:cNvGrpSpPr/>
          <p:nvPr/>
        </p:nvGrpSpPr>
        <p:grpSpPr>
          <a:xfrm>
            <a:off x="7696080" y="4241880"/>
            <a:ext cx="1676160" cy="1320480"/>
            <a:chOff x="7696080" y="4241880"/>
            <a:chExt cx="1676160" cy="1320480"/>
          </a:xfrm>
        </p:grpSpPr>
        <p:pic>
          <p:nvPicPr>
            <p:cNvPr id="83" name="Image 25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45120" y="4603320"/>
              <a:ext cx="685080" cy="959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4" name="ZoneTexte 26"/>
            <p:cNvSpPr/>
            <p:nvPr/>
          </p:nvSpPr>
          <p:spPr>
            <a:xfrm>
              <a:off x="7696080" y="4241880"/>
              <a:ext cx="16761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RandomBoard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85" name="Groupe 27"/>
          <p:cNvGrpSpPr/>
          <p:nvPr/>
        </p:nvGrpSpPr>
        <p:grpSpPr>
          <a:xfrm>
            <a:off x="7696080" y="2336760"/>
            <a:ext cx="1676160" cy="1320480"/>
            <a:chOff x="7696080" y="2336760"/>
            <a:chExt cx="1676160" cy="1320480"/>
          </a:xfrm>
        </p:grpSpPr>
        <p:pic>
          <p:nvPicPr>
            <p:cNvPr id="86" name="Image 2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45120" y="2698200"/>
              <a:ext cx="685080" cy="959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7" name="ZoneTexte 29"/>
            <p:cNvSpPr/>
            <p:nvPr/>
          </p:nvSpPr>
          <p:spPr>
            <a:xfrm>
              <a:off x="7696080" y="2336760"/>
              <a:ext cx="16761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TrainingBoard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88" name="Connecteur droit avec flèche 32"/>
          <p:cNvCxnSpPr/>
          <p:nvPr/>
        </p:nvCxnSpPr>
        <p:spPr>
          <a:xfrm flipV="1">
            <a:off x="1841400" y="4200480"/>
            <a:ext cx="94536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89" name="Connecteur droit avec flèche 33"/>
          <p:cNvCxnSpPr/>
          <p:nvPr/>
        </p:nvCxnSpPr>
        <p:spPr>
          <a:xfrm flipV="1">
            <a:off x="3586320" y="4192920"/>
            <a:ext cx="96804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90" name="Connecteur droit avec flèche 34"/>
          <p:cNvCxnSpPr/>
          <p:nvPr/>
        </p:nvCxnSpPr>
        <p:spPr>
          <a:xfrm flipV="1">
            <a:off x="6114600" y="3251880"/>
            <a:ext cx="1557720" cy="82440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91" name="Connecteur droit avec flèche 35"/>
          <p:cNvCxnSpPr/>
          <p:nvPr/>
        </p:nvCxnSpPr>
        <p:spPr>
          <a:xfrm>
            <a:off x="6114600" y="4053240"/>
            <a:ext cx="1557720" cy="78264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sp>
        <p:nvSpPr>
          <p:cNvPr id="92" name="ZoneTexte 91"/>
          <p:cNvSpPr txBox="1"/>
          <p:nvPr/>
        </p:nvSpPr>
        <p:spPr>
          <a:xfrm>
            <a:off x="180000" y="6480360"/>
            <a:ext cx="72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3/10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204D29-4483-3313-DC2E-A2E2AC6CFC42}"/>
              </a:ext>
            </a:extLst>
          </p:cNvPr>
          <p:cNvSpPr/>
          <p:nvPr/>
        </p:nvSpPr>
        <p:spPr>
          <a:xfrm>
            <a:off x="4184111" y="1641414"/>
            <a:ext cx="3795622" cy="575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76721" y="307531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  <a:ea typeface="Aptos Display"/>
              </a:rPr>
              <a:t>Choix de modélisation: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grpSp>
        <p:nvGrpSpPr>
          <p:cNvPr id="94" name="Groupe 9"/>
          <p:cNvGrpSpPr/>
          <p:nvPr/>
        </p:nvGrpSpPr>
        <p:grpSpPr>
          <a:xfrm>
            <a:off x="304920" y="3416400"/>
            <a:ext cx="1345680" cy="1218600"/>
            <a:chOff x="304920" y="3416400"/>
            <a:chExt cx="1345680" cy="1218600"/>
          </a:xfrm>
        </p:grpSpPr>
        <p:pic>
          <p:nvPicPr>
            <p:cNvPr id="95" name="Image 5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306000" y="3780720"/>
              <a:ext cx="1343520" cy="854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6" name="ZoneTexte 6"/>
            <p:cNvSpPr/>
            <p:nvPr/>
          </p:nvSpPr>
          <p:spPr>
            <a:xfrm>
              <a:off x="304920" y="3416400"/>
              <a:ext cx="134568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zombicide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97" name="Groupe 15"/>
          <p:cNvGrpSpPr/>
          <p:nvPr/>
        </p:nvGrpSpPr>
        <p:grpSpPr>
          <a:xfrm>
            <a:off x="4686120" y="3403440"/>
            <a:ext cx="1231560" cy="1231560"/>
            <a:chOff x="4686120" y="3403440"/>
            <a:chExt cx="1231560" cy="1231560"/>
          </a:xfrm>
        </p:grpSpPr>
        <p:pic>
          <p:nvPicPr>
            <p:cNvPr id="98" name="Image 16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4687200" y="3771720"/>
              <a:ext cx="1229400" cy="8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9" name="ZoneTexte 17"/>
            <p:cNvSpPr/>
            <p:nvPr/>
          </p:nvSpPr>
          <p:spPr>
            <a:xfrm>
              <a:off x="4686120" y="3403440"/>
              <a:ext cx="12315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Cells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00" name="Groupe 20"/>
          <p:cNvGrpSpPr/>
          <p:nvPr/>
        </p:nvGrpSpPr>
        <p:grpSpPr>
          <a:xfrm>
            <a:off x="2793960" y="3416400"/>
            <a:ext cx="1422000" cy="1206000"/>
            <a:chOff x="2793960" y="3416400"/>
            <a:chExt cx="1422000" cy="1206000"/>
          </a:xfrm>
        </p:grpSpPr>
        <p:pic>
          <p:nvPicPr>
            <p:cNvPr id="101" name="Image 1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2920320" y="3746520"/>
              <a:ext cx="581400" cy="875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2" name="ZoneTexte 19"/>
            <p:cNvSpPr/>
            <p:nvPr/>
          </p:nvSpPr>
          <p:spPr>
            <a:xfrm>
              <a:off x="2793960" y="3416400"/>
              <a:ext cx="14220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Cell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03" name="Groupe 24"/>
          <p:cNvGrpSpPr/>
          <p:nvPr/>
        </p:nvGrpSpPr>
        <p:grpSpPr>
          <a:xfrm>
            <a:off x="7696080" y="2541240"/>
            <a:ext cx="1515600" cy="1224360"/>
            <a:chOff x="7696080" y="2541240"/>
            <a:chExt cx="1515600" cy="1224360"/>
          </a:xfrm>
        </p:grpSpPr>
        <p:pic>
          <p:nvPicPr>
            <p:cNvPr id="104" name="Image 25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30720" y="2876400"/>
              <a:ext cx="619560" cy="889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5" name="ZoneTexte 26"/>
            <p:cNvSpPr/>
            <p:nvPr/>
          </p:nvSpPr>
          <p:spPr>
            <a:xfrm>
              <a:off x="7696080" y="2541240"/>
              <a:ext cx="15156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Drugstore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06" name="Groupe 27"/>
          <p:cNvGrpSpPr/>
          <p:nvPr/>
        </p:nvGrpSpPr>
        <p:grpSpPr>
          <a:xfrm>
            <a:off x="7696080" y="1310040"/>
            <a:ext cx="1676160" cy="1320480"/>
            <a:chOff x="7696080" y="1310040"/>
            <a:chExt cx="1676160" cy="1320480"/>
          </a:xfrm>
        </p:grpSpPr>
        <p:pic>
          <p:nvPicPr>
            <p:cNvPr id="107" name="Image 2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45120" y="1671480"/>
              <a:ext cx="685080" cy="959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8" name="ZoneTexte 29"/>
            <p:cNvSpPr/>
            <p:nvPr/>
          </p:nvSpPr>
          <p:spPr>
            <a:xfrm>
              <a:off x="7696080" y="1310040"/>
              <a:ext cx="16761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Continental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109" name="Connecteur droit avec flèche 32"/>
          <p:cNvCxnSpPr/>
          <p:nvPr/>
        </p:nvCxnSpPr>
        <p:spPr>
          <a:xfrm flipV="1">
            <a:off x="1841400" y="4200480"/>
            <a:ext cx="94536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10" name="Connecteur droit avec flèche 33"/>
          <p:cNvCxnSpPr/>
          <p:nvPr/>
        </p:nvCxnSpPr>
        <p:spPr>
          <a:xfrm flipV="1">
            <a:off x="3586320" y="4192920"/>
            <a:ext cx="96804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11" name="Connecteur droit avec flèche 34"/>
          <p:cNvCxnSpPr/>
          <p:nvPr/>
        </p:nvCxnSpPr>
        <p:spPr>
          <a:xfrm flipV="1">
            <a:off x="6114600" y="3251880"/>
            <a:ext cx="1557720" cy="82440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12" name="Connecteur droit avec flèche 35"/>
          <p:cNvCxnSpPr/>
          <p:nvPr/>
        </p:nvCxnSpPr>
        <p:spPr>
          <a:xfrm>
            <a:off x="6114600" y="4053240"/>
            <a:ext cx="1557720" cy="78264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113" name="Groupe 2"/>
          <p:cNvGrpSpPr/>
          <p:nvPr/>
        </p:nvGrpSpPr>
        <p:grpSpPr>
          <a:xfrm>
            <a:off x="7696080" y="3664440"/>
            <a:ext cx="1515600" cy="1224360"/>
            <a:chOff x="7696080" y="3664440"/>
            <a:chExt cx="1515600" cy="1224360"/>
          </a:xfrm>
        </p:grpSpPr>
        <p:pic>
          <p:nvPicPr>
            <p:cNvPr id="114" name="Image 3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30720" y="3999600"/>
              <a:ext cx="619560" cy="889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5" name="ZoneTexte 4"/>
            <p:cNvSpPr/>
            <p:nvPr/>
          </p:nvSpPr>
          <p:spPr>
            <a:xfrm>
              <a:off x="7696080" y="3664440"/>
              <a:ext cx="15156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Room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16" name="Groupe 7"/>
          <p:cNvGrpSpPr/>
          <p:nvPr/>
        </p:nvGrpSpPr>
        <p:grpSpPr>
          <a:xfrm>
            <a:off x="7696080" y="4875480"/>
            <a:ext cx="1515600" cy="1224360"/>
            <a:chOff x="7696080" y="4875480"/>
            <a:chExt cx="1515600" cy="1224360"/>
          </a:xfrm>
        </p:grpSpPr>
        <p:pic>
          <p:nvPicPr>
            <p:cNvPr id="117" name="Image 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30720" y="5210640"/>
              <a:ext cx="619560" cy="889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8" name="ZoneTexte 10"/>
            <p:cNvSpPr/>
            <p:nvPr/>
          </p:nvSpPr>
          <p:spPr>
            <a:xfrm>
              <a:off x="7696080" y="4875480"/>
              <a:ext cx="15156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Street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119" name="Connecteur droit avec flèche 11"/>
          <p:cNvCxnSpPr/>
          <p:nvPr/>
        </p:nvCxnSpPr>
        <p:spPr>
          <a:xfrm flipV="1">
            <a:off x="6130440" y="2104920"/>
            <a:ext cx="1606320" cy="197136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20" name="Connecteur droit avec flèche 12"/>
          <p:cNvCxnSpPr/>
          <p:nvPr/>
        </p:nvCxnSpPr>
        <p:spPr>
          <a:xfrm>
            <a:off x="6130440" y="4051800"/>
            <a:ext cx="1606320" cy="158256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sp>
        <p:nvSpPr>
          <p:cNvPr id="121" name="ZoneTexte 120"/>
          <p:cNvSpPr txBox="1"/>
          <p:nvPr/>
        </p:nvSpPr>
        <p:spPr>
          <a:xfrm>
            <a:off x="180000" y="6480360"/>
            <a:ext cx="72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4/10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B6D5FA-71B3-EA65-8764-7CA8BC008656}"/>
              </a:ext>
            </a:extLst>
          </p:cNvPr>
          <p:cNvSpPr/>
          <p:nvPr/>
        </p:nvSpPr>
        <p:spPr>
          <a:xfrm>
            <a:off x="3407734" y="1583905"/>
            <a:ext cx="3795622" cy="575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  <a:ea typeface="Aptos Display"/>
              </a:rPr>
              <a:t>Choix de modélisation: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grpSp>
        <p:nvGrpSpPr>
          <p:cNvPr id="123" name="Groupe 9"/>
          <p:cNvGrpSpPr/>
          <p:nvPr/>
        </p:nvGrpSpPr>
        <p:grpSpPr>
          <a:xfrm>
            <a:off x="304920" y="3416400"/>
            <a:ext cx="1345680" cy="1218600"/>
            <a:chOff x="304920" y="3416400"/>
            <a:chExt cx="1345680" cy="1218600"/>
          </a:xfrm>
        </p:grpSpPr>
        <p:pic>
          <p:nvPicPr>
            <p:cNvPr id="124" name="Image 5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306000" y="3780720"/>
              <a:ext cx="1343520" cy="854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5" name="ZoneTexte 6"/>
            <p:cNvSpPr/>
            <p:nvPr/>
          </p:nvSpPr>
          <p:spPr>
            <a:xfrm>
              <a:off x="304920" y="3416400"/>
              <a:ext cx="134568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zombicide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26" name="Groupe 15"/>
          <p:cNvGrpSpPr/>
          <p:nvPr/>
        </p:nvGrpSpPr>
        <p:grpSpPr>
          <a:xfrm>
            <a:off x="3795840" y="3403440"/>
            <a:ext cx="1231560" cy="1231560"/>
            <a:chOff x="3795840" y="3403440"/>
            <a:chExt cx="1231560" cy="1231560"/>
          </a:xfrm>
        </p:grpSpPr>
        <p:pic>
          <p:nvPicPr>
            <p:cNvPr id="127" name="Image 16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3796920" y="3771720"/>
              <a:ext cx="1229400" cy="8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8" name="ZoneTexte 17"/>
            <p:cNvSpPr/>
            <p:nvPr/>
          </p:nvSpPr>
          <p:spPr>
            <a:xfrm>
              <a:off x="3795840" y="3403440"/>
              <a:ext cx="12315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actors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29" name="Groupe 20"/>
          <p:cNvGrpSpPr/>
          <p:nvPr/>
        </p:nvGrpSpPr>
        <p:grpSpPr>
          <a:xfrm>
            <a:off x="2368800" y="3416400"/>
            <a:ext cx="1422000" cy="1206000"/>
            <a:chOff x="2368800" y="3416400"/>
            <a:chExt cx="1422000" cy="1206000"/>
          </a:xfrm>
        </p:grpSpPr>
        <p:pic>
          <p:nvPicPr>
            <p:cNvPr id="130" name="Image 1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2495160" y="3746520"/>
              <a:ext cx="581400" cy="875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1" name="ZoneTexte 19"/>
            <p:cNvSpPr/>
            <p:nvPr/>
          </p:nvSpPr>
          <p:spPr>
            <a:xfrm>
              <a:off x="2368800" y="3416400"/>
              <a:ext cx="14220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Actor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32" name="Groupe 24"/>
          <p:cNvGrpSpPr/>
          <p:nvPr/>
        </p:nvGrpSpPr>
        <p:grpSpPr>
          <a:xfrm>
            <a:off x="5867280" y="4450320"/>
            <a:ext cx="1676160" cy="1320480"/>
            <a:chOff x="5867280" y="4450320"/>
            <a:chExt cx="1676160" cy="1320480"/>
          </a:xfrm>
        </p:grpSpPr>
        <p:pic>
          <p:nvPicPr>
            <p:cNvPr id="133" name="Image 25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6016320" y="4811760"/>
              <a:ext cx="685080" cy="959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4" name="ZoneTexte 26"/>
            <p:cNvSpPr/>
            <p:nvPr/>
          </p:nvSpPr>
          <p:spPr>
            <a:xfrm>
              <a:off x="5867280" y="4450320"/>
              <a:ext cx="16761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Zombie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35" name="Groupe 27"/>
          <p:cNvGrpSpPr/>
          <p:nvPr/>
        </p:nvGrpSpPr>
        <p:grpSpPr>
          <a:xfrm>
            <a:off x="5867280" y="2545200"/>
            <a:ext cx="1676160" cy="1320840"/>
            <a:chOff x="5867280" y="2545200"/>
            <a:chExt cx="1676160" cy="1320840"/>
          </a:xfrm>
        </p:grpSpPr>
        <p:pic>
          <p:nvPicPr>
            <p:cNvPr id="136" name="Image 2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6016320" y="2907000"/>
              <a:ext cx="685080" cy="959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ZoneTexte 29"/>
            <p:cNvSpPr/>
            <p:nvPr/>
          </p:nvSpPr>
          <p:spPr>
            <a:xfrm>
              <a:off x="5867280" y="2545200"/>
              <a:ext cx="16761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Player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138" name="Connecteur droit avec flèche 32"/>
          <p:cNvCxnSpPr/>
          <p:nvPr/>
        </p:nvCxnSpPr>
        <p:spPr>
          <a:xfrm flipV="1">
            <a:off x="1841400" y="4192560"/>
            <a:ext cx="53640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39" name="Connecteur droit avec flèche 33"/>
          <p:cNvCxnSpPr/>
          <p:nvPr/>
        </p:nvCxnSpPr>
        <p:spPr>
          <a:xfrm>
            <a:off x="3081240" y="4194720"/>
            <a:ext cx="639000" cy="684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40" name="Connecteur droit avec flèche 34"/>
          <p:cNvCxnSpPr/>
          <p:nvPr/>
        </p:nvCxnSpPr>
        <p:spPr>
          <a:xfrm flipV="1">
            <a:off x="5047560" y="3733200"/>
            <a:ext cx="844200" cy="43920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41" name="Connecteur droit avec flèche 35"/>
          <p:cNvCxnSpPr/>
          <p:nvPr/>
        </p:nvCxnSpPr>
        <p:spPr>
          <a:xfrm>
            <a:off x="5047560" y="4189680"/>
            <a:ext cx="844200" cy="41364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142" name="Groupe 2"/>
          <p:cNvGrpSpPr/>
          <p:nvPr/>
        </p:nvGrpSpPr>
        <p:grpSpPr>
          <a:xfrm>
            <a:off x="7293240" y="2617560"/>
            <a:ext cx="1231560" cy="1231560"/>
            <a:chOff x="7293240" y="2617560"/>
            <a:chExt cx="1231560" cy="1231560"/>
          </a:xfrm>
        </p:grpSpPr>
        <p:pic>
          <p:nvPicPr>
            <p:cNvPr id="143" name="Image 3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7294320" y="2985840"/>
              <a:ext cx="1229400" cy="8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4" name="ZoneTexte 4"/>
            <p:cNvSpPr/>
            <p:nvPr/>
          </p:nvSpPr>
          <p:spPr>
            <a:xfrm>
              <a:off x="7293240" y="2617560"/>
              <a:ext cx="12315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players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45" name="Groupe 7"/>
          <p:cNvGrpSpPr/>
          <p:nvPr/>
        </p:nvGrpSpPr>
        <p:grpSpPr>
          <a:xfrm>
            <a:off x="7237080" y="4526640"/>
            <a:ext cx="1231560" cy="1231560"/>
            <a:chOff x="7237080" y="4526640"/>
            <a:chExt cx="1231560" cy="1231560"/>
          </a:xfrm>
        </p:grpSpPr>
        <p:pic>
          <p:nvPicPr>
            <p:cNvPr id="146" name="Image 8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7238160" y="4894920"/>
              <a:ext cx="1229400" cy="8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7" name="ZoneTexte 10"/>
            <p:cNvSpPr/>
            <p:nvPr/>
          </p:nvSpPr>
          <p:spPr>
            <a:xfrm>
              <a:off x="7237080" y="4526640"/>
              <a:ext cx="12315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zombies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148" name="Connecteur droit avec flèche 11"/>
          <p:cNvCxnSpPr/>
          <p:nvPr/>
        </p:nvCxnSpPr>
        <p:spPr>
          <a:xfrm flipV="1">
            <a:off x="6702120" y="5315400"/>
            <a:ext cx="53640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49" name="Connecteur droit avec flèche 12"/>
          <p:cNvCxnSpPr/>
          <p:nvPr/>
        </p:nvCxnSpPr>
        <p:spPr>
          <a:xfrm flipV="1">
            <a:off x="6702120" y="3382560"/>
            <a:ext cx="536400" cy="972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150" name="Groupe 22"/>
          <p:cNvGrpSpPr/>
          <p:nvPr/>
        </p:nvGrpSpPr>
        <p:grpSpPr>
          <a:xfrm>
            <a:off x="9460800" y="1446480"/>
            <a:ext cx="1114560" cy="750960"/>
            <a:chOff x="9460800" y="1446480"/>
            <a:chExt cx="1114560" cy="750960"/>
          </a:xfrm>
        </p:grpSpPr>
        <p:pic>
          <p:nvPicPr>
            <p:cNvPr id="151" name="Image 23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9559800" y="1672560"/>
              <a:ext cx="371880" cy="524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ZoneTexte 30"/>
            <p:cNvSpPr/>
            <p:nvPr/>
          </p:nvSpPr>
          <p:spPr>
            <a:xfrm>
              <a:off x="9460800" y="1446480"/>
              <a:ext cx="1114560" cy="27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200" b="0" strike="noStrike" spc="-1">
                  <a:solidFill>
                    <a:schemeClr val="dk1"/>
                  </a:solidFill>
                  <a:latin typeface="Aptos"/>
                </a:rPr>
                <a:t>Fighter</a:t>
              </a:r>
              <a:endParaRPr lang="fr-FR" sz="12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153" name="Connecteur droit avec flèche 31"/>
          <p:cNvCxnSpPr/>
          <p:nvPr/>
        </p:nvCxnSpPr>
        <p:spPr>
          <a:xfrm flipV="1">
            <a:off x="8609040" y="1912320"/>
            <a:ext cx="812160" cy="13294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54" name="Connecteur droit avec flèche 36"/>
          <p:cNvCxnSpPr/>
          <p:nvPr/>
        </p:nvCxnSpPr>
        <p:spPr>
          <a:xfrm flipV="1">
            <a:off x="8592840" y="2653920"/>
            <a:ext cx="924480" cy="56556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155" name="Groupe 37"/>
          <p:cNvGrpSpPr/>
          <p:nvPr/>
        </p:nvGrpSpPr>
        <p:grpSpPr>
          <a:xfrm>
            <a:off x="9460800" y="2168280"/>
            <a:ext cx="1114560" cy="751320"/>
            <a:chOff x="9460800" y="2168280"/>
            <a:chExt cx="1114560" cy="751320"/>
          </a:xfrm>
        </p:grpSpPr>
        <p:pic>
          <p:nvPicPr>
            <p:cNvPr id="156" name="Image 3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9559800" y="2394720"/>
              <a:ext cx="371880" cy="524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7" name="ZoneTexte 39"/>
            <p:cNvSpPr/>
            <p:nvPr/>
          </p:nvSpPr>
          <p:spPr>
            <a:xfrm>
              <a:off x="9460800" y="2168280"/>
              <a:ext cx="1114560" cy="27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200" b="0" strike="noStrike" spc="-1">
                  <a:solidFill>
                    <a:schemeClr val="dk1"/>
                  </a:solidFill>
                  <a:latin typeface="Aptos"/>
                </a:rPr>
                <a:t>Healer</a:t>
              </a:r>
              <a:endParaRPr lang="fr-FR" sz="12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58" name="Groupe 40"/>
          <p:cNvGrpSpPr/>
          <p:nvPr/>
        </p:nvGrpSpPr>
        <p:grpSpPr>
          <a:xfrm>
            <a:off x="9460800" y="2962440"/>
            <a:ext cx="1114560" cy="750960"/>
            <a:chOff x="9460800" y="2962440"/>
            <a:chExt cx="1114560" cy="750960"/>
          </a:xfrm>
        </p:grpSpPr>
        <p:pic>
          <p:nvPicPr>
            <p:cNvPr id="159" name="Image 41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9559800" y="3188520"/>
              <a:ext cx="371880" cy="524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0" name="ZoneTexte 42"/>
            <p:cNvSpPr/>
            <p:nvPr/>
          </p:nvSpPr>
          <p:spPr>
            <a:xfrm>
              <a:off x="9460800" y="2962440"/>
              <a:ext cx="1114560" cy="27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200" b="0" strike="noStrike" spc="-1">
                  <a:solidFill>
                    <a:schemeClr val="dk1"/>
                  </a:solidFill>
                  <a:latin typeface="Aptos"/>
                </a:rPr>
                <a:t>...</a:t>
              </a:r>
              <a:endParaRPr lang="fr-FR" sz="12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161" name="Connecteur droit avec flèche 43"/>
          <p:cNvCxnSpPr/>
          <p:nvPr/>
        </p:nvCxnSpPr>
        <p:spPr>
          <a:xfrm>
            <a:off x="8577000" y="3243240"/>
            <a:ext cx="876240" cy="5256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162" name="Groupe 47"/>
          <p:cNvGrpSpPr/>
          <p:nvPr/>
        </p:nvGrpSpPr>
        <p:grpSpPr>
          <a:xfrm>
            <a:off x="9404640" y="3724560"/>
            <a:ext cx="1114560" cy="750960"/>
            <a:chOff x="9404640" y="3724560"/>
            <a:chExt cx="1114560" cy="750960"/>
          </a:xfrm>
        </p:grpSpPr>
        <p:pic>
          <p:nvPicPr>
            <p:cNvPr id="163" name="Image 4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9503640" y="3950640"/>
              <a:ext cx="371880" cy="524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4" name="ZoneTexte 49"/>
            <p:cNvSpPr/>
            <p:nvPr/>
          </p:nvSpPr>
          <p:spPr>
            <a:xfrm>
              <a:off x="9404640" y="3724560"/>
              <a:ext cx="1114560" cy="27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200" b="0" strike="noStrike" spc="-1">
                  <a:solidFill>
                    <a:schemeClr val="dk1"/>
                  </a:solidFill>
                  <a:latin typeface="Aptos"/>
                </a:rPr>
                <a:t>Abomination</a:t>
              </a:r>
              <a:endParaRPr lang="fr-FR" sz="12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165" name="Connecteur droit avec flèche 50"/>
          <p:cNvCxnSpPr/>
          <p:nvPr/>
        </p:nvCxnSpPr>
        <p:spPr>
          <a:xfrm flipV="1">
            <a:off x="8552880" y="4190400"/>
            <a:ext cx="812160" cy="13294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66" name="Connecteur droit avec flèche 51"/>
          <p:cNvCxnSpPr/>
          <p:nvPr/>
        </p:nvCxnSpPr>
        <p:spPr>
          <a:xfrm flipV="1">
            <a:off x="8536680" y="4931640"/>
            <a:ext cx="924480" cy="56592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167" name="Groupe 52"/>
          <p:cNvGrpSpPr/>
          <p:nvPr/>
        </p:nvGrpSpPr>
        <p:grpSpPr>
          <a:xfrm>
            <a:off x="9404640" y="4446360"/>
            <a:ext cx="1114560" cy="750960"/>
            <a:chOff x="9404640" y="4446360"/>
            <a:chExt cx="1114560" cy="750960"/>
          </a:xfrm>
        </p:grpSpPr>
        <p:pic>
          <p:nvPicPr>
            <p:cNvPr id="168" name="Image 53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9503640" y="4672440"/>
              <a:ext cx="371880" cy="524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9" name="ZoneTexte 54"/>
            <p:cNvSpPr/>
            <p:nvPr/>
          </p:nvSpPr>
          <p:spPr>
            <a:xfrm>
              <a:off x="9404640" y="4446360"/>
              <a:ext cx="1114560" cy="27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200" b="0" strike="noStrike" spc="-1">
                  <a:solidFill>
                    <a:schemeClr val="dk1"/>
                  </a:solidFill>
                  <a:latin typeface="Aptos"/>
                </a:rPr>
                <a:t>Runner</a:t>
              </a:r>
              <a:endParaRPr lang="fr-FR" sz="12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70" name="Groupe 55"/>
          <p:cNvGrpSpPr/>
          <p:nvPr/>
        </p:nvGrpSpPr>
        <p:grpSpPr>
          <a:xfrm>
            <a:off x="9404640" y="5240520"/>
            <a:ext cx="1114560" cy="750960"/>
            <a:chOff x="9404640" y="5240520"/>
            <a:chExt cx="1114560" cy="750960"/>
          </a:xfrm>
        </p:grpSpPr>
        <p:pic>
          <p:nvPicPr>
            <p:cNvPr id="171" name="Image 56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9503640" y="5466600"/>
              <a:ext cx="371880" cy="524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2" name="ZoneTexte 57"/>
            <p:cNvSpPr/>
            <p:nvPr/>
          </p:nvSpPr>
          <p:spPr>
            <a:xfrm>
              <a:off x="9404640" y="5240520"/>
              <a:ext cx="1114560" cy="27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200" b="0" strike="noStrike" spc="-1">
                  <a:solidFill>
                    <a:schemeClr val="dk1"/>
                  </a:solidFill>
                  <a:latin typeface="Aptos"/>
                </a:rPr>
                <a:t>...</a:t>
              </a:r>
              <a:endParaRPr lang="fr-FR" sz="12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173" name="Connecteur droit avec flèche 58"/>
          <p:cNvCxnSpPr/>
          <p:nvPr/>
        </p:nvCxnSpPr>
        <p:spPr>
          <a:xfrm>
            <a:off x="8520840" y="5521320"/>
            <a:ext cx="876240" cy="5256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sp>
        <p:nvSpPr>
          <p:cNvPr id="174" name="ZoneTexte 173"/>
          <p:cNvSpPr txBox="1"/>
          <p:nvPr/>
        </p:nvSpPr>
        <p:spPr>
          <a:xfrm>
            <a:off x="180000" y="6480360"/>
            <a:ext cx="72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5/10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E8CB0D-564C-B02C-CF56-53A24ABD2690}"/>
              </a:ext>
            </a:extLst>
          </p:cNvPr>
          <p:cNvSpPr/>
          <p:nvPr/>
        </p:nvSpPr>
        <p:spPr>
          <a:xfrm>
            <a:off x="4184111" y="1641414"/>
            <a:ext cx="3795622" cy="575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-297732" y="178134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  <a:ea typeface="Aptos Display"/>
              </a:rPr>
              <a:t>Choix de modélisation: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grpSp>
        <p:nvGrpSpPr>
          <p:cNvPr id="176" name="Groupe 9"/>
          <p:cNvGrpSpPr/>
          <p:nvPr/>
        </p:nvGrpSpPr>
        <p:grpSpPr>
          <a:xfrm>
            <a:off x="304920" y="3416400"/>
            <a:ext cx="1345680" cy="1218600"/>
            <a:chOff x="304920" y="3416400"/>
            <a:chExt cx="1345680" cy="1218600"/>
          </a:xfrm>
        </p:grpSpPr>
        <p:pic>
          <p:nvPicPr>
            <p:cNvPr id="177" name="Image 5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306000" y="3780720"/>
              <a:ext cx="1343520" cy="854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8" name="ZoneTexte 6"/>
            <p:cNvSpPr/>
            <p:nvPr/>
          </p:nvSpPr>
          <p:spPr>
            <a:xfrm>
              <a:off x="304920" y="3416400"/>
              <a:ext cx="134568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zombicide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79" name="Groupe 15"/>
          <p:cNvGrpSpPr/>
          <p:nvPr/>
        </p:nvGrpSpPr>
        <p:grpSpPr>
          <a:xfrm>
            <a:off x="4686120" y="3403440"/>
            <a:ext cx="1231560" cy="1231560"/>
            <a:chOff x="4686120" y="3403440"/>
            <a:chExt cx="1231560" cy="1231560"/>
          </a:xfrm>
        </p:grpSpPr>
        <p:pic>
          <p:nvPicPr>
            <p:cNvPr id="180" name="Image 16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4687200" y="3771720"/>
              <a:ext cx="1229400" cy="8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1" name="ZoneTexte 17"/>
            <p:cNvSpPr/>
            <p:nvPr/>
          </p:nvSpPr>
          <p:spPr>
            <a:xfrm>
              <a:off x="4686120" y="3403440"/>
              <a:ext cx="12315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action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82" name="Groupe 20"/>
          <p:cNvGrpSpPr/>
          <p:nvPr/>
        </p:nvGrpSpPr>
        <p:grpSpPr>
          <a:xfrm>
            <a:off x="2793960" y="3416400"/>
            <a:ext cx="1422000" cy="1206000"/>
            <a:chOff x="2793960" y="3416400"/>
            <a:chExt cx="1422000" cy="1206000"/>
          </a:xfrm>
        </p:grpSpPr>
        <p:pic>
          <p:nvPicPr>
            <p:cNvPr id="183" name="Image 1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2920320" y="3746520"/>
              <a:ext cx="581400" cy="875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4" name="ZoneTexte 19"/>
            <p:cNvSpPr/>
            <p:nvPr/>
          </p:nvSpPr>
          <p:spPr>
            <a:xfrm>
              <a:off x="2793960" y="3416400"/>
              <a:ext cx="14220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Action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85" name="Groupe 24"/>
          <p:cNvGrpSpPr/>
          <p:nvPr/>
        </p:nvGrpSpPr>
        <p:grpSpPr>
          <a:xfrm>
            <a:off x="7696080" y="2541240"/>
            <a:ext cx="1515600" cy="1224360"/>
            <a:chOff x="7696080" y="2541240"/>
            <a:chExt cx="1515600" cy="1224360"/>
          </a:xfrm>
        </p:grpSpPr>
        <p:pic>
          <p:nvPicPr>
            <p:cNvPr id="186" name="Image 25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30720" y="2876400"/>
              <a:ext cx="619560" cy="889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7" name="ZoneTexte 26"/>
            <p:cNvSpPr/>
            <p:nvPr/>
          </p:nvSpPr>
          <p:spPr>
            <a:xfrm>
              <a:off x="7696080" y="2541240"/>
              <a:ext cx="15156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LookAround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88" name="Groupe 27"/>
          <p:cNvGrpSpPr/>
          <p:nvPr/>
        </p:nvGrpSpPr>
        <p:grpSpPr>
          <a:xfrm>
            <a:off x="7696080" y="1310040"/>
            <a:ext cx="1676160" cy="1320480"/>
            <a:chOff x="7696080" y="1310040"/>
            <a:chExt cx="1676160" cy="1320480"/>
          </a:xfrm>
        </p:grpSpPr>
        <p:pic>
          <p:nvPicPr>
            <p:cNvPr id="189" name="Image 2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45120" y="1671480"/>
              <a:ext cx="685080" cy="959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0" name="ZoneTexte 29"/>
            <p:cNvSpPr/>
            <p:nvPr/>
          </p:nvSpPr>
          <p:spPr>
            <a:xfrm>
              <a:off x="7696080" y="1310040"/>
              <a:ext cx="16761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Attack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191" name="Connecteur droit avec flèche 32"/>
          <p:cNvCxnSpPr/>
          <p:nvPr/>
        </p:nvCxnSpPr>
        <p:spPr>
          <a:xfrm flipV="1">
            <a:off x="1841400" y="4200480"/>
            <a:ext cx="94536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92" name="Connecteur droit avec flèche 33"/>
          <p:cNvCxnSpPr/>
          <p:nvPr/>
        </p:nvCxnSpPr>
        <p:spPr>
          <a:xfrm flipV="1">
            <a:off x="3586320" y="4192920"/>
            <a:ext cx="96804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93" name="Connecteur droit avec flèche 34"/>
          <p:cNvCxnSpPr/>
          <p:nvPr/>
        </p:nvCxnSpPr>
        <p:spPr>
          <a:xfrm flipV="1">
            <a:off x="6114600" y="3251880"/>
            <a:ext cx="1557720" cy="82440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194" name="Connecteur droit avec flèche 35"/>
          <p:cNvCxnSpPr/>
          <p:nvPr/>
        </p:nvCxnSpPr>
        <p:spPr>
          <a:xfrm>
            <a:off x="6114600" y="4053240"/>
            <a:ext cx="1557720" cy="78264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195" name="Groupe 2"/>
          <p:cNvGrpSpPr/>
          <p:nvPr/>
        </p:nvGrpSpPr>
        <p:grpSpPr>
          <a:xfrm>
            <a:off x="7696080" y="3664440"/>
            <a:ext cx="1515600" cy="1224360"/>
            <a:chOff x="7696080" y="3664440"/>
            <a:chExt cx="1515600" cy="1224360"/>
          </a:xfrm>
        </p:grpSpPr>
        <p:pic>
          <p:nvPicPr>
            <p:cNvPr id="196" name="Image 3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30720" y="3999600"/>
              <a:ext cx="619560" cy="889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ZoneTexte 4"/>
            <p:cNvSpPr/>
            <p:nvPr/>
          </p:nvSpPr>
          <p:spPr>
            <a:xfrm>
              <a:off x="7696080" y="3664440"/>
              <a:ext cx="15156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Makenoise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98" name="Groupe 7"/>
          <p:cNvGrpSpPr/>
          <p:nvPr/>
        </p:nvGrpSpPr>
        <p:grpSpPr>
          <a:xfrm>
            <a:off x="7696080" y="4875480"/>
            <a:ext cx="1515600" cy="1224360"/>
            <a:chOff x="7696080" y="4875480"/>
            <a:chExt cx="1515600" cy="1224360"/>
          </a:xfrm>
        </p:grpSpPr>
        <p:pic>
          <p:nvPicPr>
            <p:cNvPr id="199" name="Image 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830720" y="5210640"/>
              <a:ext cx="619560" cy="889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0" name="ZoneTexte 10"/>
            <p:cNvSpPr/>
            <p:nvPr/>
          </p:nvSpPr>
          <p:spPr>
            <a:xfrm>
              <a:off x="7696080" y="4875480"/>
              <a:ext cx="15156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...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201" name="Connecteur droit avec flèche 11"/>
          <p:cNvCxnSpPr/>
          <p:nvPr/>
        </p:nvCxnSpPr>
        <p:spPr>
          <a:xfrm flipV="1">
            <a:off x="6130440" y="2104920"/>
            <a:ext cx="1606320" cy="197136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202" name="Connecteur droit avec flèche 12"/>
          <p:cNvCxnSpPr/>
          <p:nvPr/>
        </p:nvCxnSpPr>
        <p:spPr>
          <a:xfrm>
            <a:off x="6130440" y="4051800"/>
            <a:ext cx="1606320" cy="158256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sp>
        <p:nvSpPr>
          <p:cNvPr id="203" name="ZoneTexte 202"/>
          <p:cNvSpPr txBox="1"/>
          <p:nvPr/>
        </p:nvSpPr>
        <p:spPr>
          <a:xfrm>
            <a:off x="180000" y="6480360"/>
            <a:ext cx="72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6/10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C3AF64-2DE7-9556-6364-5F2F8012333B}"/>
              </a:ext>
            </a:extLst>
          </p:cNvPr>
          <p:cNvSpPr/>
          <p:nvPr/>
        </p:nvSpPr>
        <p:spPr>
          <a:xfrm>
            <a:off x="3062677" y="1310734"/>
            <a:ext cx="3795622" cy="575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-570901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  <a:ea typeface="Aptos Display"/>
              </a:rPr>
              <a:t>Choix de modélisation: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grpSp>
        <p:nvGrpSpPr>
          <p:cNvPr id="205" name="Groupe 9"/>
          <p:cNvGrpSpPr/>
          <p:nvPr/>
        </p:nvGrpSpPr>
        <p:grpSpPr>
          <a:xfrm>
            <a:off x="304920" y="3416400"/>
            <a:ext cx="1345680" cy="1218600"/>
            <a:chOff x="304920" y="3416400"/>
            <a:chExt cx="1345680" cy="1218600"/>
          </a:xfrm>
        </p:grpSpPr>
        <p:pic>
          <p:nvPicPr>
            <p:cNvPr id="206" name="Image 5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306000" y="3780720"/>
              <a:ext cx="1343520" cy="854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ZoneTexte 6"/>
            <p:cNvSpPr/>
            <p:nvPr/>
          </p:nvSpPr>
          <p:spPr>
            <a:xfrm>
              <a:off x="304920" y="3416400"/>
              <a:ext cx="134568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zombicide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08" name="Groupe 15"/>
          <p:cNvGrpSpPr/>
          <p:nvPr/>
        </p:nvGrpSpPr>
        <p:grpSpPr>
          <a:xfrm>
            <a:off x="4686120" y="3403440"/>
            <a:ext cx="1231560" cy="1231560"/>
            <a:chOff x="4686120" y="3403440"/>
            <a:chExt cx="1231560" cy="1231560"/>
          </a:xfrm>
        </p:grpSpPr>
        <p:pic>
          <p:nvPicPr>
            <p:cNvPr id="209" name="Image 16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4687200" y="3771720"/>
              <a:ext cx="1229400" cy="8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0" name="ZoneTexte 17"/>
            <p:cNvSpPr/>
            <p:nvPr/>
          </p:nvSpPr>
          <p:spPr>
            <a:xfrm>
              <a:off x="4686120" y="3403440"/>
              <a:ext cx="12315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items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11" name="Groupe 20"/>
          <p:cNvGrpSpPr/>
          <p:nvPr/>
        </p:nvGrpSpPr>
        <p:grpSpPr>
          <a:xfrm>
            <a:off x="2793960" y="3416400"/>
            <a:ext cx="1422000" cy="1206000"/>
            <a:chOff x="2793960" y="3416400"/>
            <a:chExt cx="1422000" cy="1206000"/>
          </a:xfrm>
        </p:grpSpPr>
        <p:pic>
          <p:nvPicPr>
            <p:cNvPr id="212" name="Image 1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2920320" y="3746520"/>
              <a:ext cx="581400" cy="875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3" name="ZoneTexte 19"/>
            <p:cNvSpPr/>
            <p:nvPr/>
          </p:nvSpPr>
          <p:spPr>
            <a:xfrm>
              <a:off x="2793960" y="3416400"/>
              <a:ext cx="14220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Item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14" name="Groupe 24"/>
          <p:cNvGrpSpPr/>
          <p:nvPr/>
        </p:nvGrpSpPr>
        <p:grpSpPr>
          <a:xfrm>
            <a:off x="7198920" y="2541240"/>
            <a:ext cx="1515600" cy="1224360"/>
            <a:chOff x="7198920" y="2541240"/>
            <a:chExt cx="1515600" cy="1224360"/>
          </a:xfrm>
        </p:grpSpPr>
        <p:pic>
          <p:nvPicPr>
            <p:cNvPr id="215" name="Image 25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333560" y="2876400"/>
              <a:ext cx="619560" cy="889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6" name="ZoneTexte 26"/>
            <p:cNvSpPr/>
            <p:nvPr/>
          </p:nvSpPr>
          <p:spPr>
            <a:xfrm>
              <a:off x="7198920" y="2541240"/>
              <a:ext cx="15156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Map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17" name="Groupe 27"/>
          <p:cNvGrpSpPr/>
          <p:nvPr/>
        </p:nvGrpSpPr>
        <p:grpSpPr>
          <a:xfrm>
            <a:off x="7198920" y="1310040"/>
            <a:ext cx="1676160" cy="1320480"/>
            <a:chOff x="7198920" y="1310040"/>
            <a:chExt cx="1676160" cy="1320480"/>
          </a:xfrm>
        </p:grpSpPr>
        <p:pic>
          <p:nvPicPr>
            <p:cNvPr id="218" name="Image 2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347960" y="1671480"/>
              <a:ext cx="685080" cy="959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9" name="ZoneTexte 29"/>
            <p:cNvSpPr/>
            <p:nvPr/>
          </p:nvSpPr>
          <p:spPr>
            <a:xfrm>
              <a:off x="7198920" y="1310040"/>
              <a:ext cx="16761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AidKit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220" name="Connecteur droit avec flèche 32"/>
          <p:cNvCxnSpPr/>
          <p:nvPr/>
        </p:nvCxnSpPr>
        <p:spPr>
          <a:xfrm flipV="1">
            <a:off x="1841400" y="4200480"/>
            <a:ext cx="94536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221" name="Connecteur droit avec flèche 33"/>
          <p:cNvCxnSpPr/>
          <p:nvPr/>
        </p:nvCxnSpPr>
        <p:spPr>
          <a:xfrm flipV="1">
            <a:off x="3586320" y="4192920"/>
            <a:ext cx="968040" cy="100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222" name="Connecteur droit avec flèche 34"/>
          <p:cNvCxnSpPr/>
          <p:nvPr/>
        </p:nvCxnSpPr>
        <p:spPr>
          <a:xfrm flipV="1">
            <a:off x="6114600" y="3412080"/>
            <a:ext cx="1132920" cy="68004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223" name="Connecteur droit avec flèche 35"/>
          <p:cNvCxnSpPr/>
          <p:nvPr/>
        </p:nvCxnSpPr>
        <p:spPr>
          <a:xfrm>
            <a:off x="6114600" y="4053240"/>
            <a:ext cx="1140840" cy="54216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224" name="Groupe 2"/>
          <p:cNvGrpSpPr/>
          <p:nvPr/>
        </p:nvGrpSpPr>
        <p:grpSpPr>
          <a:xfrm>
            <a:off x="7198920" y="3664440"/>
            <a:ext cx="1515600" cy="1224360"/>
            <a:chOff x="7198920" y="3664440"/>
            <a:chExt cx="1515600" cy="1224360"/>
          </a:xfrm>
        </p:grpSpPr>
        <p:pic>
          <p:nvPicPr>
            <p:cNvPr id="225" name="Image 3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333560" y="3999600"/>
              <a:ext cx="619560" cy="889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6" name="ZoneTexte 4"/>
            <p:cNvSpPr/>
            <p:nvPr/>
          </p:nvSpPr>
          <p:spPr>
            <a:xfrm>
              <a:off x="7198920" y="3664440"/>
              <a:ext cx="15156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...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27" name="Groupe 7"/>
          <p:cNvGrpSpPr/>
          <p:nvPr/>
        </p:nvGrpSpPr>
        <p:grpSpPr>
          <a:xfrm>
            <a:off x="7198920" y="4875480"/>
            <a:ext cx="1515600" cy="1224360"/>
            <a:chOff x="7198920" y="4875480"/>
            <a:chExt cx="1515600" cy="1224360"/>
          </a:xfrm>
        </p:grpSpPr>
        <p:pic>
          <p:nvPicPr>
            <p:cNvPr id="228" name="Image 8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7333560" y="5210640"/>
              <a:ext cx="619560" cy="889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9" name="ZoneTexte 10"/>
            <p:cNvSpPr/>
            <p:nvPr/>
          </p:nvSpPr>
          <p:spPr>
            <a:xfrm>
              <a:off x="7198920" y="4875480"/>
              <a:ext cx="151560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Weapon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230" name="Connecteur droit avec flèche 11"/>
          <p:cNvCxnSpPr/>
          <p:nvPr/>
        </p:nvCxnSpPr>
        <p:spPr>
          <a:xfrm flipV="1">
            <a:off x="6130440" y="2417400"/>
            <a:ext cx="1108800" cy="16588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231" name="Connecteur droit avec flèche 12"/>
          <p:cNvCxnSpPr/>
          <p:nvPr/>
        </p:nvCxnSpPr>
        <p:spPr>
          <a:xfrm>
            <a:off x="6130440" y="4051800"/>
            <a:ext cx="1117080" cy="109332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232" name="Groupe 22"/>
          <p:cNvGrpSpPr/>
          <p:nvPr/>
        </p:nvGrpSpPr>
        <p:grpSpPr>
          <a:xfrm>
            <a:off x="8865360" y="4871520"/>
            <a:ext cx="1231560" cy="1231560"/>
            <a:chOff x="8865360" y="4871520"/>
            <a:chExt cx="1231560" cy="1231560"/>
          </a:xfrm>
        </p:grpSpPr>
        <p:pic>
          <p:nvPicPr>
            <p:cNvPr id="233" name="Image 14" descr="Une image contenant capture d’écran, jaune, Rectangle, conception&#10;&#10;Description générée automatiquement"/>
            <p:cNvPicPr/>
            <p:nvPr/>
          </p:nvPicPr>
          <p:blipFill>
            <a:blip r:embed="rId2"/>
            <a:srcRect r="-437" b="53087"/>
            <a:stretch/>
          </p:blipFill>
          <p:spPr>
            <a:xfrm>
              <a:off x="8866440" y="5239800"/>
              <a:ext cx="1229400" cy="8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4" name="ZoneTexte 21"/>
            <p:cNvSpPr/>
            <p:nvPr/>
          </p:nvSpPr>
          <p:spPr>
            <a:xfrm>
              <a:off x="8865360" y="4871520"/>
              <a:ext cx="1231560" cy="36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800" b="0" strike="noStrike" spc="-1">
                  <a:solidFill>
                    <a:schemeClr val="dk1"/>
                  </a:solidFill>
                  <a:latin typeface="Aptos"/>
                </a:rPr>
                <a:t>weapons</a:t>
              </a:r>
              <a:endParaRPr lang="fr-FR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35" name="Groupe 36"/>
          <p:cNvGrpSpPr/>
          <p:nvPr/>
        </p:nvGrpSpPr>
        <p:grpSpPr>
          <a:xfrm>
            <a:off x="11032920" y="4069440"/>
            <a:ext cx="1114560" cy="750960"/>
            <a:chOff x="11032920" y="4069440"/>
            <a:chExt cx="1114560" cy="750960"/>
          </a:xfrm>
        </p:grpSpPr>
        <p:pic>
          <p:nvPicPr>
            <p:cNvPr id="236" name="Image 30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11131920" y="4295520"/>
              <a:ext cx="371880" cy="524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7" name="ZoneTexte 31"/>
            <p:cNvSpPr/>
            <p:nvPr/>
          </p:nvSpPr>
          <p:spPr>
            <a:xfrm>
              <a:off x="11032920" y="4069440"/>
              <a:ext cx="1114560" cy="27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200" b="0" strike="noStrike" spc="-1">
                  <a:solidFill>
                    <a:schemeClr val="dk1"/>
                  </a:solidFill>
                  <a:latin typeface="Aptos"/>
                </a:rPr>
                <a:t>Axe</a:t>
              </a:r>
              <a:endParaRPr lang="fr-FR" sz="12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238" name="Connecteur droit avec flèche 38"/>
          <p:cNvCxnSpPr/>
          <p:nvPr/>
        </p:nvCxnSpPr>
        <p:spPr>
          <a:xfrm flipV="1">
            <a:off x="10181160" y="4535280"/>
            <a:ext cx="812160" cy="13294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239" name="Connecteur droit avec flèche 40"/>
          <p:cNvCxnSpPr/>
          <p:nvPr/>
        </p:nvCxnSpPr>
        <p:spPr>
          <a:xfrm flipV="1">
            <a:off x="10164960" y="5276520"/>
            <a:ext cx="924480" cy="56592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grpSp>
        <p:nvGrpSpPr>
          <p:cNvPr id="240" name="Groupe 44"/>
          <p:cNvGrpSpPr/>
          <p:nvPr/>
        </p:nvGrpSpPr>
        <p:grpSpPr>
          <a:xfrm>
            <a:off x="11032920" y="4791240"/>
            <a:ext cx="1114560" cy="750960"/>
            <a:chOff x="11032920" y="4791240"/>
            <a:chExt cx="1114560" cy="750960"/>
          </a:xfrm>
        </p:grpSpPr>
        <p:pic>
          <p:nvPicPr>
            <p:cNvPr id="241" name="Image 42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11131920" y="5017320"/>
              <a:ext cx="371880" cy="524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ZoneTexte 43"/>
            <p:cNvSpPr/>
            <p:nvPr/>
          </p:nvSpPr>
          <p:spPr>
            <a:xfrm>
              <a:off x="11032920" y="4791240"/>
              <a:ext cx="1114560" cy="27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200" b="0" strike="noStrike" spc="-1">
                  <a:solidFill>
                    <a:schemeClr val="dk1"/>
                  </a:solidFill>
                  <a:latin typeface="Aptos"/>
                </a:rPr>
                <a:t>ChainSaw</a:t>
              </a:r>
              <a:endParaRPr lang="fr-FR" sz="12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43" name="Groupe 48"/>
          <p:cNvGrpSpPr/>
          <p:nvPr/>
        </p:nvGrpSpPr>
        <p:grpSpPr>
          <a:xfrm>
            <a:off x="11032920" y="5585400"/>
            <a:ext cx="1114560" cy="750960"/>
            <a:chOff x="11032920" y="5585400"/>
            <a:chExt cx="1114560" cy="750960"/>
          </a:xfrm>
        </p:grpSpPr>
        <p:pic>
          <p:nvPicPr>
            <p:cNvPr id="244" name="Image 46" descr="Une image contenant texte, capture d’écran, Police, Rectangle&#10;&#10;Description générée automatiquement"/>
            <p:cNvPicPr/>
            <p:nvPr/>
          </p:nvPicPr>
          <p:blipFill>
            <a:blip r:embed="rId3"/>
            <a:srcRect l="76902" t="32719" r="306" b="32409"/>
            <a:stretch/>
          </p:blipFill>
          <p:spPr>
            <a:xfrm>
              <a:off x="11131920" y="5811480"/>
              <a:ext cx="371880" cy="524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5" name="ZoneTexte 47"/>
            <p:cNvSpPr/>
            <p:nvPr/>
          </p:nvSpPr>
          <p:spPr>
            <a:xfrm>
              <a:off x="11032920" y="5585400"/>
              <a:ext cx="1114560" cy="27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horzOverflow="overflow" numCol="1" spcCol="0" anchor="t">
              <a:spAutoFit/>
            </a:bodyPr>
            <a:lstStyle/>
            <a:p>
              <a:pPr defTabSz="914400">
                <a:lnSpc>
                  <a:spcPct val="100000"/>
                </a:lnSpc>
              </a:pPr>
              <a:r>
                <a:rPr lang="fr-FR" sz="1200" b="0" strike="noStrike" spc="-1">
                  <a:solidFill>
                    <a:schemeClr val="dk1"/>
                  </a:solidFill>
                  <a:latin typeface="Aptos"/>
                </a:rPr>
                <a:t>...</a:t>
              </a:r>
              <a:endParaRPr lang="fr-FR" sz="12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cxnSp>
        <p:nvCxnSpPr>
          <p:cNvPr id="246" name="Connecteur droit avec flèche 50"/>
          <p:cNvCxnSpPr/>
          <p:nvPr/>
        </p:nvCxnSpPr>
        <p:spPr>
          <a:xfrm>
            <a:off x="10149120" y="5866200"/>
            <a:ext cx="876240" cy="5256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cxnSp>
        <p:nvCxnSpPr>
          <p:cNvPr id="247" name="Connecteur droit avec flèche 51"/>
          <p:cNvCxnSpPr/>
          <p:nvPr/>
        </p:nvCxnSpPr>
        <p:spPr>
          <a:xfrm>
            <a:off x="8038080" y="5638680"/>
            <a:ext cx="671040" cy="6480"/>
          </a:xfrm>
          <a:prstGeom prst="straightConnector1">
            <a:avLst/>
          </a:prstGeom>
          <a:ln>
            <a:solidFill>
              <a:srgbClr val="156082"/>
            </a:solidFill>
            <a:tailEnd type="triangle" w="med" len="med"/>
          </a:ln>
        </p:spPr>
      </p:cxnSp>
      <p:sp>
        <p:nvSpPr>
          <p:cNvPr id="248" name="ZoneTexte 247"/>
          <p:cNvSpPr txBox="1"/>
          <p:nvPr/>
        </p:nvSpPr>
        <p:spPr>
          <a:xfrm>
            <a:off x="180000" y="6480360"/>
            <a:ext cx="72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7/10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DF29E8-DE80-5CAB-6A61-62506CAF5535}"/>
              </a:ext>
            </a:extLst>
          </p:cNvPr>
          <p:cNvSpPr/>
          <p:nvPr/>
        </p:nvSpPr>
        <p:spPr>
          <a:xfrm>
            <a:off x="2660111" y="1483263"/>
            <a:ext cx="3795622" cy="575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70C67CAA-E74E-1E1F-9046-6EE8B29A7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Freeform: Shape 77">
            <a:extLst>
              <a:ext uri="{FF2B5EF4-FFF2-40B4-BE49-F238E27FC236}">
                <a16:creationId xmlns:a16="http://schemas.microsoft.com/office/drawing/2014/main" id="{FAD7F44E-5AEA-53B5-5504-A413EA0B5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" name="Freeform: Shape 79">
            <a:extLst>
              <a:ext uri="{FF2B5EF4-FFF2-40B4-BE49-F238E27FC236}">
                <a16:creationId xmlns:a16="http://schemas.microsoft.com/office/drawing/2014/main" id="{03BA0559-866B-BDD3-8C94-8B1953CD1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900000" y="26348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algn="ctr" defTabSz="914400">
              <a:lnSpc>
                <a:spcPct val="90000"/>
              </a:lnSpc>
              <a:buNone/>
            </a:pPr>
            <a:r>
              <a:rPr lang="fr-FR" sz="4400" b="0" strike="noStrike" spc="-1">
                <a:solidFill>
                  <a:schemeClr val="dk1"/>
                </a:solidFill>
                <a:latin typeface="Aptos Display"/>
                <a:ea typeface="Aptos Display"/>
              </a:rPr>
              <a:t>Organisation/Difficulté </a:t>
            </a:r>
            <a:endParaRPr lang="fr-FR" sz="4400" b="0" strike="noStrike" spc="-1">
              <a:solidFill>
                <a:schemeClr val="dk1"/>
              </a:solidFill>
              <a:latin typeface="Aptos"/>
            </a:endParaRPr>
          </a:p>
        </p:txBody>
      </p:sp>
      <p:sp>
        <p:nvSpPr>
          <p:cNvPr id="250" name="ZoneTexte 249"/>
          <p:cNvSpPr txBox="1"/>
          <p:nvPr/>
        </p:nvSpPr>
        <p:spPr>
          <a:xfrm>
            <a:off x="180000" y="6480360"/>
            <a:ext cx="72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8/10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272AF3F-01FD-013F-EBBE-DB4C5A5113FE}"/>
              </a:ext>
            </a:extLst>
          </p:cNvPr>
          <p:cNvSpPr/>
          <p:nvPr/>
        </p:nvSpPr>
        <p:spPr>
          <a:xfrm>
            <a:off x="4198488" y="4171829"/>
            <a:ext cx="3795622" cy="5750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Image 250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320" y="939960"/>
            <a:ext cx="9146520" cy="4667760"/>
          </a:xfrm>
          <a:prstGeom prst="rect">
            <a:avLst/>
          </a:prstGeom>
          <a:ln w="0">
            <a:noFill/>
          </a:ln>
        </p:spPr>
      </p:pic>
      <p:sp>
        <p:nvSpPr>
          <p:cNvPr id="252" name="ZoneTexte 251"/>
          <p:cNvSpPr txBox="1"/>
          <p:nvPr/>
        </p:nvSpPr>
        <p:spPr>
          <a:xfrm>
            <a:off x="180000" y="6480360"/>
            <a:ext cx="72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9/10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</p:cTn>
                <p:tgtEl>
                  <p:spTgt spid="251"/>
                </p:tgtEl>
              </p:cMediaNode>
            </p:video>
            <p:seq>
              <p:cTn id="8" restart="whenNotActive" fill="hold" nodeType="interactiveSeq">
                <p:stCondLst>
                  <p:cond evt="onClick" delay="0">
                    <p:tgtEl>
                      <p:spTgt spid="251"/>
                    </p:tgtEl>
                  </p:cond>
                </p:stCondLst>
                <p:childTnLst>
                  <p:par>
                    <p:cTn id="9" fill="hold">
                      <p:stCondLst>
                        <p:cond evt="onClick" delay="0">
                          <p:tgtEl>
                            <p:spTgt spid="251"/>
                          </p:tgtEl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</a:majorFont>
      <a:minorFont>
        <a:latin typeface="Aptos" panose="020B000402020202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0</Words>
  <Application>Microsoft Office PowerPoint</Application>
  <PresentationFormat>Grand écran</PresentationFormat>
  <Paragraphs>0</Paragraphs>
  <Slides>10</Slides>
  <Notes>0</Notes>
  <HiddenSlides>0</HiddenSlides>
  <ScaleCrop>false</ScaleCrop>
  <HeadingPairs>
    <vt:vector size="4" baseType="variant">
      <vt:variant>
        <vt:lpstr>Thème</vt:lpstr>
      </vt:variant>
      <vt:variant>
        <vt:i4>11</vt:i4>
      </vt:variant>
      <vt:variant>
        <vt:lpstr>Titres des diapositives</vt:lpstr>
      </vt:variant>
      <vt:variant>
        <vt:i4>10</vt:i4>
      </vt:variant>
    </vt:vector>
  </HeadingPairs>
  <TitlesOfParts>
    <vt:vector size="21" baseType="lpstr"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Thème Office</vt:lpstr>
      <vt:lpstr>Présentation PowerPoint</vt:lpstr>
      <vt:lpstr>Etat du projet </vt:lpstr>
      <vt:lpstr>Choix de modélisation:</vt:lpstr>
      <vt:lpstr>Choix de modélisation:</vt:lpstr>
      <vt:lpstr>Choix de modélisation:</vt:lpstr>
      <vt:lpstr>Choix de modélisation:</vt:lpstr>
      <vt:lpstr>Choix de modélisation:</vt:lpstr>
      <vt:lpstr>Organisation/Difficulté </vt:lpstr>
      <vt:lpstr>Présentation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dc:description/>
  <cp:lastModifiedBy/>
  <cp:revision>364</cp:revision>
  <dcterms:created xsi:type="dcterms:W3CDTF">2024-05-12T12:27:52Z</dcterms:created>
  <dcterms:modified xsi:type="dcterms:W3CDTF">2024-05-12T19:21:37Z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10</vt:i4>
  </property>
</Properties>
</file>